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1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61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59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2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1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33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20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07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0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5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0396E-CD86-4C02-A67A-920A8EC69886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FD390-FAA6-45BB-9004-811EF017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6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96400" y="1981200"/>
            <a:ext cx="2438400" cy="14700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601200" y="3810000"/>
            <a:ext cx="1828800" cy="17526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60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ER Diagram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7848600" cy="4114799"/>
          </a:xfrm>
        </p:spPr>
      </p:pic>
    </p:spTree>
    <p:extLst>
      <p:ext uri="{BB962C8B-B14F-4D97-AF65-F5344CB8AC3E}">
        <p14:creationId xmlns:p14="http://schemas.microsoft.com/office/powerpoint/2010/main" val="39086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/>
                </a:solidFill>
              </a:rPr>
              <a:t>The project was developed using the following technologies: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Java</a:t>
            </a:r>
            <a:r>
              <a:rPr lang="en-US" sz="2000" dirty="0" smtClean="0">
                <a:solidFill>
                  <a:schemeClr val="bg1"/>
                </a:solidFill>
              </a:rPr>
              <a:t> – for core programming and logic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JDBC</a:t>
            </a:r>
            <a:r>
              <a:rPr lang="en-US" sz="2000" dirty="0" smtClean="0">
                <a:solidFill>
                  <a:schemeClr val="bg1"/>
                </a:solidFill>
              </a:rPr>
              <a:t> – for database connectivity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MySQL</a:t>
            </a:r>
            <a:r>
              <a:rPr lang="en-US" sz="2000" dirty="0" smtClean="0">
                <a:solidFill>
                  <a:schemeClr val="bg1"/>
                </a:solidFill>
              </a:rPr>
              <a:t> – for relational data storage</a:t>
            </a:r>
          </a:p>
          <a:p>
            <a:r>
              <a:rPr lang="en-US" sz="2000" b="1" dirty="0" err="1" smtClean="0">
                <a:solidFill>
                  <a:schemeClr val="bg1"/>
                </a:solidFill>
              </a:rPr>
              <a:t>IntelliJ</a:t>
            </a:r>
            <a:r>
              <a:rPr lang="en-US" sz="2000" b="1" dirty="0" smtClean="0">
                <a:solidFill>
                  <a:schemeClr val="bg1"/>
                </a:solidFill>
              </a:rPr>
              <a:t> IDEA</a:t>
            </a:r>
            <a:r>
              <a:rPr lang="en-US" sz="2000" dirty="0" smtClean="0">
                <a:solidFill>
                  <a:schemeClr val="bg1"/>
                </a:solidFill>
              </a:rPr>
              <a:t> – as the development environment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SQL</a:t>
            </a:r>
            <a:r>
              <a:rPr lang="en-US" sz="2000" dirty="0" smtClean="0">
                <a:solidFill>
                  <a:schemeClr val="bg1"/>
                </a:solidFill>
              </a:rPr>
              <a:t> – for queries and table management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Gym Membership Management System successfully demonstrates how a Java application can interact with a relational database using JDBC.</a:t>
            </a:r>
          </a:p>
          <a:p>
            <a:endParaRPr lang="en-US" sz="2400" dirty="0" smtClean="0"/>
          </a:p>
          <a:p>
            <a:r>
              <a:rPr lang="en-US" sz="2000" u="sng" dirty="0" smtClean="0"/>
              <a:t>Through this system, we have:</a:t>
            </a:r>
          </a:p>
          <a:p>
            <a:endParaRPr lang="en-US" sz="2000" dirty="0" smtClean="0"/>
          </a:p>
          <a:p>
            <a:r>
              <a:rPr lang="en-US" sz="2000" dirty="0" smtClean="0"/>
              <a:t>Streamlined the management of gym members and plans</a:t>
            </a:r>
          </a:p>
          <a:p>
            <a:r>
              <a:rPr lang="en-US" sz="2000" dirty="0" smtClean="0"/>
              <a:t>Implemented real-world database connectivity using JDBC</a:t>
            </a:r>
          </a:p>
          <a:p>
            <a:r>
              <a:rPr lang="en-US" sz="2000" dirty="0" smtClean="0"/>
              <a:t>Designed a clean, modular codebase using object-oriented principles</a:t>
            </a:r>
          </a:p>
          <a:p>
            <a:endParaRPr lang="en-US" sz="2000" dirty="0" smtClean="0"/>
          </a:p>
          <a:p>
            <a:r>
              <a:rPr lang="en-US" sz="2000" dirty="0" smtClean="0"/>
              <a:t>This project enhances understanding of both backend development and database interaction — making it an excellent foundation for more advanced applications.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47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5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Gym Membership Management System is a Java-based application that helps gyms efficiently manage member information, membership plans, and plan assignments.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Built using: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Java</a:t>
            </a:r>
            <a:r>
              <a:rPr lang="en-US" sz="2200" dirty="0" smtClean="0">
                <a:solidFill>
                  <a:schemeClr val="bg1"/>
                </a:solidFill>
              </a:rPr>
              <a:t> for core logic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JDBC</a:t>
            </a:r>
            <a:r>
              <a:rPr lang="en-US" sz="2200" dirty="0" smtClean="0">
                <a:solidFill>
                  <a:schemeClr val="bg1"/>
                </a:solidFill>
              </a:rPr>
              <a:t> for database connectivity</a:t>
            </a:r>
          </a:p>
          <a:p>
            <a:r>
              <a:rPr lang="en-US" sz="2200" b="1" dirty="0" smtClean="0">
                <a:solidFill>
                  <a:schemeClr val="bg1"/>
                </a:solidFill>
              </a:rPr>
              <a:t>MySQL</a:t>
            </a:r>
            <a:r>
              <a:rPr lang="en-US" sz="2200" dirty="0" smtClean="0">
                <a:solidFill>
                  <a:schemeClr val="bg1"/>
                </a:solidFill>
              </a:rPr>
              <a:t> for storing records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System Architecture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6400"/>
            <a:ext cx="5943600" cy="3505200"/>
          </a:xfrm>
        </p:spPr>
      </p:pic>
    </p:spTree>
    <p:extLst>
      <p:ext uri="{BB962C8B-B14F-4D97-AF65-F5344CB8AC3E}">
        <p14:creationId xmlns:p14="http://schemas.microsoft.com/office/powerpoint/2010/main" val="31019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Gym Membership Management System consists of the following key modules: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1.  Add Member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</a:t>
            </a:r>
            <a:r>
              <a:rPr lang="en-US" sz="2000" b="1" dirty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 Collects member details: name, age, gender, phone, email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en-US" sz="2000" dirty="0" smtClean="0">
                <a:solidFill>
                  <a:schemeClr val="bg1"/>
                </a:solidFill>
              </a:rPr>
              <a:t>Stores the data in the members table using JDBC and SQL INSERT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2. Add Membership Plan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   </a:t>
            </a:r>
            <a:r>
              <a:rPr lang="en-US" sz="2000" b="1" dirty="0" smtClean="0">
                <a:solidFill>
                  <a:schemeClr val="bg1"/>
                </a:solidFill>
              </a:rPr>
              <a:t>-</a:t>
            </a:r>
            <a:r>
              <a:rPr lang="en-US" sz="2000" dirty="0" smtClean="0">
                <a:solidFill>
                  <a:schemeClr val="bg1"/>
                </a:solidFill>
              </a:rPr>
              <a:t>Takes input like plan name, duration (in months), and price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 -</a:t>
            </a:r>
            <a:r>
              <a:rPr lang="en-US" sz="2000" dirty="0" smtClean="0">
                <a:solidFill>
                  <a:schemeClr val="bg1"/>
                </a:solidFill>
              </a:rPr>
              <a:t>Saves to the </a:t>
            </a:r>
            <a:r>
              <a:rPr lang="en-US" sz="2000" dirty="0" err="1" smtClean="0">
                <a:solidFill>
                  <a:schemeClr val="bg1"/>
                </a:solidFill>
              </a:rPr>
              <a:t>membership_plans</a:t>
            </a:r>
            <a:r>
              <a:rPr lang="en-US" sz="2000" dirty="0" smtClean="0">
                <a:solidFill>
                  <a:schemeClr val="bg1"/>
                </a:solidFill>
              </a:rPr>
              <a:t> table via SQL INSERT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3. Assign Plan to Member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Displays all existing members and plans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Assigns a selected plan to a member with a start date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     -</a:t>
            </a:r>
            <a:r>
              <a:rPr lang="en-US" sz="2000" dirty="0" smtClean="0">
                <a:solidFill>
                  <a:schemeClr val="bg1"/>
                </a:solidFill>
              </a:rPr>
              <a:t>Stores relation in the </a:t>
            </a:r>
            <a:r>
              <a:rPr lang="en-US" sz="2000" dirty="0" err="1" smtClean="0">
                <a:solidFill>
                  <a:schemeClr val="bg1"/>
                </a:solidFill>
              </a:rPr>
              <a:t>member_plan</a:t>
            </a:r>
            <a:r>
              <a:rPr lang="en-US" sz="2000" dirty="0" smtClean="0">
                <a:solidFill>
                  <a:schemeClr val="bg1"/>
                </a:solidFill>
              </a:rPr>
              <a:t> table using SQL INSERT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0" y="3886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5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943900" cy="281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4629150" cy="50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6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3879850" cy="523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"/>
            <a:ext cx="4191000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13385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42672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2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MYSQL Output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4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" y="986828"/>
            <a:ext cx="9133060" cy="480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4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277</Words>
  <Application>Microsoft Office PowerPoint</Application>
  <PresentationFormat>On-screen Show (4:3)</PresentationFormat>
  <Paragraphs>42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Introduction</vt:lpstr>
      <vt:lpstr>System Architecture</vt:lpstr>
      <vt:lpstr>Modules</vt:lpstr>
      <vt:lpstr>Output</vt:lpstr>
      <vt:lpstr>PowerPoint Presentation</vt:lpstr>
      <vt:lpstr>PowerPoint Presentation</vt:lpstr>
      <vt:lpstr>MYSQL Output</vt:lpstr>
      <vt:lpstr>PowerPoint Presentation</vt:lpstr>
      <vt:lpstr>ER Diagram</vt:lpstr>
      <vt:lpstr>Technologies Used</vt:lpstr>
      <vt:lpstr>Conclusion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MEMBERSHIP MANAGEMENT SYSTEM</dc:title>
  <dc:creator>DELL</dc:creator>
  <cp:lastModifiedBy>DELL</cp:lastModifiedBy>
  <cp:revision>11</cp:revision>
  <dcterms:created xsi:type="dcterms:W3CDTF">2025-07-03T06:45:05Z</dcterms:created>
  <dcterms:modified xsi:type="dcterms:W3CDTF">2025-07-03T12:02:15Z</dcterms:modified>
</cp:coreProperties>
</file>